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2" r:id="rId5"/>
    <p:sldId id="263" r:id="rId6"/>
    <p:sldId id="266" r:id="rId7"/>
    <p:sldId id="267" r:id="rId8"/>
    <p:sldId id="268" r:id="rId9"/>
    <p:sldId id="269" r:id="rId10"/>
    <p:sldId id="270" r:id="rId11"/>
    <p:sldId id="271" r:id="rId12"/>
    <p:sldId id="261" r:id="rId13"/>
    <p:sldId id="26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9" d="100"/>
          <a:sy n="149" d="100"/>
        </p:scale>
        <p:origin x="-112" y="-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172200"/>
            <a:ext cx="3810000" cy="549275"/>
          </a:xfrm>
        </p:spPr>
        <p:txBody>
          <a:bodyPr/>
          <a:lstStyle>
            <a:lvl1pPr>
              <a:defRPr sz="2400">
                <a:solidFill>
                  <a:schemeClr val="accent6"/>
                </a:solidFill>
              </a:defRPr>
            </a:lvl1pPr>
          </a:lstStyle>
          <a:p>
            <a:r>
              <a:rPr lang="en-US" dirty="0" err="1" smtClean="0"/>
              <a:t>www.redshiftwireless.com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013D8-CA0F-4903-822E-848AB62180F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Redshift_Wireless_Fi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762000"/>
            <a:ext cx="4020446" cy="109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571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8229600" cy="4800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013D8-CA0F-4903-822E-848AB6218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66799"/>
            <a:ext cx="2057400" cy="48768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799"/>
            <a:ext cx="6019800" cy="48768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013D8-CA0F-4903-822E-848AB6218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457200" y="1524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7964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Pag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013D8-CA0F-4903-822E-848AB6218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 txBox="1">
            <a:spLocks/>
          </p:cNvSpPr>
          <p:nvPr userDrawn="1"/>
        </p:nvSpPr>
        <p:spPr>
          <a:xfrm>
            <a:off x="457200" y="3200400"/>
            <a:ext cx="4876800" cy="2743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</a:pPr>
            <a:r>
              <a:rPr lang="en-US" sz="2500" i="1" dirty="0" smtClean="0">
                <a:latin typeface="Abadi MT Condensed Light" pitchFamily="34" charset="0"/>
              </a:rPr>
              <a:t>Phone Number </a:t>
            </a:r>
            <a:r>
              <a:rPr lang="en-US" sz="25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badi MT Condensed Light" pitchFamily="34" charset="0"/>
              </a:rPr>
              <a:t>:+61 412 929 634</a:t>
            </a:r>
          </a:p>
          <a:p>
            <a:pPr lvl="0">
              <a:spcBef>
                <a:spcPct val="20000"/>
              </a:spcBef>
            </a:pPr>
            <a:r>
              <a:rPr lang="en-US" sz="25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badi MT Condensed Light" pitchFamily="34" charset="0"/>
              </a:rPr>
              <a:t>POBox</a:t>
            </a:r>
            <a:r>
              <a:rPr lang="en-US" sz="25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badi MT Condensed Light" pitchFamily="34" charset="0"/>
              </a:rPr>
              <a:t> 169</a:t>
            </a:r>
          </a:p>
          <a:p>
            <a:pPr lvl="0">
              <a:spcBef>
                <a:spcPct val="20000"/>
              </a:spcBef>
            </a:pPr>
            <a:r>
              <a:rPr lang="en-US" sz="2500" i="1" dirty="0" err="1" smtClean="0">
                <a:solidFill>
                  <a:srgbClr val="FF8B00"/>
                </a:solidFill>
                <a:latin typeface="Abadi MT Condensed Light" pitchFamily="34" charset="0"/>
              </a:rPr>
              <a:t>Ingleburn</a:t>
            </a:r>
            <a:r>
              <a:rPr lang="en-US" sz="2500" i="1" dirty="0" smtClean="0">
                <a:solidFill>
                  <a:srgbClr val="FF8B00"/>
                </a:solidFill>
                <a:latin typeface="Abadi MT Condensed Light" pitchFamily="34" charset="0"/>
              </a:rPr>
              <a:t> NSW 2565, Australia</a:t>
            </a:r>
          </a:p>
          <a:p>
            <a:pPr lvl="0">
              <a:spcBef>
                <a:spcPct val="20000"/>
              </a:spcBef>
            </a:pPr>
            <a:r>
              <a:rPr lang="en-US" sz="2500" i="1" dirty="0" smtClean="0">
                <a:solidFill>
                  <a:srgbClr val="FF8B00"/>
                </a:solidFill>
                <a:latin typeface="Abadi MT Condensed Light" pitchFamily="34" charset="0"/>
              </a:rPr>
              <a:t>sales@redshiftwireless.com</a:t>
            </a:r>
          </a:p>
          <a:p>
            <a:pPr lvl="0">
              <a:spcBef>
                <a:spcPct val="20000"/>
              </a:spcBef>
            </a:pPr>
            <a:r>
              <a:rPr lang="en-US" sz="2500" i="1" dirty="0" smtClean="0">
                <a:latin typeface="Abadi MT Condensed Light" pitchFamily="34" charset="0"/>
              </a:rPr>
              <a:t>www.redshiftwireless.com</a:t>
            </a:r>
            <a:endParaRPr lang="en-US" sz="2500" i="1" dirty="0">
              <a:latin typeface="Abadi MT Condensed Light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981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013D8-CA0F-4903-822E-848AB6218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013D8-CA0F-4903-822E-848AB6218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1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1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013D8-CA0F-4903-822E-848AB6218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650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05000"/>
            <a:ext cx="4040188" cy="4038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2192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1905000"/>
            <a:ext cx="4041775" cy="4038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013D8-CA0F-4903-822E-848AB6218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013D8-CA0F-4903-822E-848AB6218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013D8-CA0F-4903-822E-848AB6218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3683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799"/>
            <a:ext cx="5111750" cy="4876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508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013D8-CA0F-4903-822E-848AB6218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1524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7964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66799"/>
            <a:ext cx="5486400" cy="3660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762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013D8-CA0F-4903-822E-848AB6218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1524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7964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013D8-CA0F-4903-822E-848AB62180F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Redshift_Wireless_Final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109558"/>
            <a:ext cx="2286000" cy="6204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rgbClr val="F7964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2590800" y="6096000"/>
            <a:ext cx="4191000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en-US" sz="3300" dirty="0" smtClean="0">
                <a:solidFill>
                  <a:srgbClr val="FF8B00"/>
                </a:solidFill>
                <a:latin typeface="Abadi MT Condensed Light" pitchFamily="34" charset="0"/>
              </a:rPr>
              <a:t>www.redshiftwireless.com</a:t>
            </a:r>
            <a:endParaRPr lang="en-US" sz="3300" dirty="0">
              <a:solidFill>
                <a:srgbClr val="FF8B00"/>
              </a:solidFill>
              <a:latin typeface="Abadi MT Condensed Light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Redshift for Hotels and Motels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Managing your heating and cooling costs whilst supporting your customers.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Redshift Climate for </a:t>
            </a:r>
            <a:r>
              <a:rPr lang="en-US" dirty="0" smtClean="0"/>
              <a:t>Hotels -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Monitoring</a:t>
            </a:r>
          </a:p>
          <a:p>
            <a:pPr lvl="1"/>
            <a:r>
              <a:rPr lang="en-US" dirty="0" smtClean="0"/>
              <a:t>Monitor A/C use from the office, and override if required. </a:t>
            </a:r>
          </a:p>
          <a:p>
            <a:pPr lvl="1"/>
            <a:r>
              <a:rPr lang="en-US" dirty="0" smtClean="0"/>
              <a:t>Internet based, so no software needs to be installed</a:t>
            </a:r>
          </a:p>
          <a:p>
            <a:pPr lvl="1"/>
            <a:r>
              <a:rPr lang="en-US" dirty="0" smtClean="0"/>
              <a:t>Control any or all of the units all at once.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New Features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Want to integrate with your room management software or need a new feature? No problem.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	Just Ask!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409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Redshift Climate for </a:t>
            </a:r>
            <a:r>
              <a:rPr lang="en-US" dirty="0" smtClean="0"/>
              <a:t>Hotels -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</a:p>
          <a:p>
            <a:pPr lvl="1"/>
            <a:r>
              <a:rPr lang="en-US" dirty="0" smtClean="0"/>
              <a:t>A/C units with IR Remotes</a:t>
            </a:r>
          </a:p>
          <a:p>
            <a:pPr lvl="1"/>
            <a:r>
              <a:rPr lang="en-US" dirty="0" smtClean="0"/>
              <a:t>WiFi with Internet Access in rooms with good signal strength</a:t>
            </a:r>
          </a:p>
          <a:p>
            <a:pPr lvl="2"/>
            <a:r>
              <a:rPr lang="en-US" dirty="0" smtClean="0"/>
              <a:t>You do not need to offer this access to Guests, but this equipment does need access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/>
            <a:r>
              <a:rPr lang="en-US" dirty="0" smtClean="0"/>
              <a:t>You should always keep your old remotes in case your Internet is lost for some reason.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144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Redshift Wireless is here to help you solve your problems. </a:t>
            </a:r>
          </a:p>
          <a:p>
            <a:r>
              <a:rPr lang="en-US" dirty="0" smtClean="0"/>
              <a:t>Have a question – Just ask and we will do our best to meet your needs.</a:t>
            </a:r>
            <a:endParaRPr lang="en-US" dirty="0"/>
          </a:p>
        </p:txBody>
      </p:sp>
      <p:pic>
        <p:nvPicPr>
          <p:cNvPr id="5" name="Content Placeholder 4" descr="smIMG_1818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8" r="174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18370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l"/>
            <a:r>
              <a:rPr lang="en-US" sz="3400" dirty="0" smtClean="0">
                <a:solidFill>
                  <a:srgbClr val="FF8B00"/>
                </a:solidFill>
                <a:latin typeface="Helvetica Condensed" pitchFamily="34" charset="0"/>
              </a:rPr>
              <a:t>Contact Details</a:t>
            </a:r>
            <a:endParaRPr lang="en-US" sz="3400" dirty="0">
              <a:solidFill>
                <a:srgbClr val="FF8B00"/>
              </a:solidFill>
              <a:latin typeface="Helvetica Condensed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33400" y="2286000"/>
            <a:ext cx="403860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</a:pPr>
            <a:r>
              <a:rPr lang="en-US" sz="4000" b="1" dirty="0" smtClean="0">
                <a:latin typeface="Abadi MT Condensed Light" pitchFamily="34" charset="0"/>
              </a:rPr>
              <a:t>Darryl Smith</a:t>
            </a:r>
            <a:endParaRPr lang="en-US" sz="4000" b="1" dirty="0">
              <a:latin typeface="Abadi MT Condensed Light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Redshift Wireless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Redshift Wireless is an innovative business aimed at helping others manage their energy costs</a:t>
            </a:r>
          </a:p>
          <a:p>
            <a:r>
              <a:rPr lang="en-US" dirty="0" smtClean="0"/>
              <a:t>We are Australian based, using locally developed technology</a:t>
            </a:r>
          </a:p>
          <a:p>
            <a:r>
              <a:rPr lang="en-US" dirty="0" smtClean="0"/>
              <a:t>We do this by giving others the tools to make savings in their biggest areas of energy usage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For many businesses, this means we concentrate on heating and cooling</a:t>
            </a:r>
          </a:p>
          <a:p>
            <a:r>
              <a:rPr lang="en-US" dirty="0" smtClean="0"/>
              <a:t>Our products tend to be Internet Connected, allowing us to manage as much of the solution as possible. </a:t>
            </a:r>
            <a:endParaRPr lang="en-US" dirty="0"/>
          </a:p>
        </p:txBody>
      </p:sp>
      <p:pic>
        <p:nvPicPr>
          <p:cNvPr id="5" name="Picture 4" descr="climate_file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724400"/>
            <a:ext cx="4078360" cy="110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293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climate_file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971800"/>
            <a:ext cx="4078360" cy="110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456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Redshift Climate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Our standard Redshift Climate product is a device that permits almost any IR controlled Air Conditioner to be controlled</a:t>
            </a:r>
          </a:p>
          <a:p>
            <a:r>
              <a:rPr lang="en-US" dirty="0" smtClean="0"/>
              <a:t>You can ‘throw away the remote’ and control them almost anywhere in the world via phone, PC, Laptop or tablet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You can control one or many units at the press of a button</a:t>
            </a:r>
            <a:endParaRPr lang="en-US" dirty="0"/>
          </a:p>
        </p:txBody>
      </p:sp>
      <p:pic>
        <p:nvPicPr>
          <p:cNvPr id="5" name="Picture 4" descr="http://www.redshiftwireless.com/wp-content/uploads/2013/04/ipad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352800"/>
            <a:ext cx="4038600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FAA26D3D-D897-4be2-8F04-BA451C77F1D7}">
              <ma14:placeholderFlag xmlns:ma14="http://schemas.microsoft.com/office/mac/drawingml/2011/main"/>
            </a:ext>
          </a:extLst>
        </p:spPr>
      </p:pic>
    </p:spTree>
    <p:extLst>
      <p:ext uri="{BB962C8B-B14F-4D97-AF65-F5344CB8AC3E}">
        <p14:creationId xmlns:p14="http://schemas.microsoft.com/office/powerpoint/2010/main" val="2529193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Redshift Climate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24400" y="1295400"/>
            <a:ext cx="4038600" cy="4648200"/>
          </a:xfrm>
        </p:spPr>
        <p:txBody>
          <a:bodyPr/>
          <a:lstStyle/>
          <a:p>
            <a:r>
              <a:rPr lang="en-US" dirty="0" smtClean="0"/>
              <a:t>The standard Redshift Climate hardware connects via WiFi and just needs to be plugged in to power</a:t>
            </a:r>
          </a:p>
          <a:p>
            <a:r>
              <a:rPr lang="en-US" dirty="0" smtClean="0"/>
              <a:t>It will control just about any Air Conditioner with a Remote Control on the market</a:t>
            </a:r>
            <a:endParaRPr lang="en-US" dirty="0"/>
          </a:p>
        </p:txBody>
      </p:sp>
      <p:pic>
        <p:nvPicPr>
          <p:cNvPr id="5" name="Content Placeholder 4" descr="Macintosh HD:Users:darryl:Desktop:Climate Basic Covered.jp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6915" b="-36915"/>
          <a:stretch>
            <a:fillRect/>
          </a:stretch>
        </p:blipFill>
        <p:spPr bwMode="auto">
          <a:xfrm>
            <a:off x="457200" y="1295400"/>
            <a:ext cx="4038600" cy="464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FAA26D3D-D897-4be2-8F04-BA451C77F1D7}">
              <ma14:placeholderFlag xmlns:ma14="http://schemas.microsoft.com/office/mac/drawingml/2011/main"/>
            </a:ext>
          </a:extLst>
        </p:spPr>
      </p:pic>
    </p:spTree>
    <p:extLst>
      <p:ext uri="{BB962C8B-B14F-4D97-AF65-F5344CB8AC3E}">
        <p14:creationId xmlns:p14="http://schemas.microsoft.com/office/powerpoint/2010/main" val="2146058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Redshift Climate for Hotels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We are about to release three new products for hotels</a:t>
            </a:r>
            <a:endParaRPr lang="en-US" dirty="0"/>
          </a:p>
          <a:p>
            <a:pPr lvl="1"/>
            <a:r>
              <a:rPr lang="en-US" dirty="0" smtClean="0"/>
              <a:t>Tablet Control</a:t>
            </a:r>
          </a:p>
          <a:p>
            <a:pPr lvl="1"/>
            <a:r>
              <a:rPr lang="en-US" dirty="0" smtClean="0"/>
              <a:t>Hotel Control Panel</a:t>
            </a:r>
          </a:p>
          <a:p>
            <a:pPr lvl="1"/>
            <a:r>
              <a:rPr lang="en-US" dirty="0" smtClean="0"/>
              <a:t>Hotel Remote </a:t>
            </a:r>
          </a:p>
          <a:p>
            <a:pPr lvl="2"/>
            <a:r>
              <a:rPr lang="en-US" dirty="0" smtClean="0"/>
              <a:t>(Climate Two)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Tablet Control</a:t>
            </a:r>
          </a:p>
          <a:p>
            <a:r>
              <a:rPr lang="en-US" dirty="0" smtClean="0"/>
              <a:t>With Tablet Control, we provide an Android or Apple tablet for controlling the Air Conditioning</a:t>
            </a:r>
          </a:p>
          <a:p>
            <a:r>
              <a:rPr lang="en-US" dirty="0" smtClean="0"/>
              <a:t>This may appeal to boutique hotels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721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Redshift Climate for Hotels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Hotel Control Panel</a:t>
            </a:r>
          </a:p>
          <a:p>
            <a:r>
              <a:rPr lang="en-US" dirty="0" smtClean="0"/>
              <a:t>With this product, the standard wall plate gets a display with push button switches and remote receiver </a:t>
            </a:r>
          </a:p>
          <a:p>
            <a:r>
              <a:rPr lang="en-US" dirty="0" smtClean="0"/>
              <a:t>This can either be combined with the standard product or separate for convenience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Hotel Remotes</a:t>
            </a:r>
          </a:p>
          <a:p>
            <a:r>
              <a:rPr lang="en-US" dirty="0" smtClean="0"/>
              <a:t>This is our main offering for Hotels</a:t>
            </a:r>
          </a:p>
          <a:p>
            <a:pPr lvl="1"/>
            <a:r>
              <a:rPr lang="en-US" dirty="0" smtClean="0"/>
              <a:t>Named Climate Two</a:t>
            </a:r>
          </a:p>
          <a:p>
            <a:r>
              <a:rPr lang="en-US" dirty="0" smtClean="0"/>
              <a:t>We replace the standard A/C remote with a new unit and limit the settings permitted</a:t>
            </a:r>
          </a:p>
          <a:p>
            <a:r>
              <a:rPr lang="en-US" dirty="0" smtClean="0"/>
              <a:t>The new remote will not work outside the hotel, so theft is less of an issue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187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Redshift Climate for </a:t>
            </a:r>
            <a:r>
              <a:rPr lang="en-US" dirty="0" smtClean="0"/>
              <a:t>Hotels -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Enforced Settings</a:t>
            </a:r>
          </a:p>
          <a:p>
            <a:pPr lvl="1"/>
            <a:r>
              <a:rPr lang="en-US" dirty="0" smtClean="0"/>
              <a:t>You can limit what settings may be used, and what temperatures</a:t>
            </a:r>
          </a:p>
          <a:p>
            <a:pPr lvl="1"/>
            <a:r>
              <a:rPr lang="en-US" dirty="0" smtClean="0"/>
              <a:t>You may for example prohibit anything but a low fan, or heating above 25C</a:t>
            </a:r>
          </a:p>
          <a:p>
            <a:pPr lvl="1"/>
            <a:r>
              <a:rPr lang="en-US" dirty="0" smtClean="0"/>
              <a:t>You can even lock the AC off if desired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One Remote</a:t>
            </a:r>
          </a:p>
          <a:p>
            <a:pPr lvl="1"/>
            <a:r>
              <a:rPr lang="en-US" dirty="0" smtClean="0"/>
              <a:t>All your A/C units will now use the same remote, even if they are different makes and models</a:t>
            </a:r>
          </a:p>
          <a:p>
            <a:pPr lvl="1"/>
            <a:r>
              <a:rPr lang="en-US" dirty="0" smtClean="0"/>
              <a:t>The remote will be less expensive to replace than the dedicated units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082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Redshift Climate for </a:t>
            </a:r>
            <a:r>
              <a:rPr lang="en-US" dirty="0" smtClean="0"/>
              <a:t>Hotels -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Energy Saving</a:t>
            </a:r>
          </a:p>
          <a:p>
            <a:pPr lvl="1"/>
            <a:r>
              <a:rPr lang="en-US" dirty="0" smtClean="0"/>
              <a:t>Implement rules like A/C off at Checkout from the office</a:t>
            </a:r>
          </a:p>
          <a:p>
            <a:pPr lvl="1"/>
            <a:r>
              <a:rPr lang="en-US" dirty="0" smtClean="0"/>
              <a:t>Possibly force all devices off after three hours, requiring users to turn them back on</a:t>
            </a:r>
          </a:p>
          <a:p>
            <a:pPr lvl="1"/>
            <a:r>
              <a:rPr lang="en-US" dirty="0" smtClean="0"/>
              <a:t>Warn when filters might need cleaning, saving 5-15%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Comfort</a:t>
            </a:r>
          </a:p>
          <a:p>
            <a:pPr lvl="1"/>
            <a:r>
              <a:rPr lang="en-US" dirty="0" smtClean="0"/>
              <a:t>Automatically turn on the A/C at Check In for comfort</a:t>
            </a:r>
          </a:p>
          <a:p>
            <a:pPr lvl="1"/>
            <a:r>
              <a:rPr lang="en-US" dirty="0" smtClean="0"/>
              <a:t>Turn on a customers A/C on Wake Up Call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630982"/>
      </p:ext>
    </p:extLst>
  </p:cSld>
  <p:clrMapOvr>
    <a:masterClrMapping/>
  </p:clrMapOvr>
</p:sld>
</file>

<file path=ppt/theme/theme1.xml><?xml version="1.0" encoding="utf-8"?>
<a:theme xmlns:a="http://schemas.openxmlformats.org/drawingml/2006/main" name="Redshif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Redshift Template.potx</Template>
  <TotalTime>3521</TotalTime>
  <Words>620</Words>
  <Application>Microsoft Macintosh PowerPoint</Application>
  <PresentationFormat>On-screen Show (4:3)</PresentationFormat>
  <Paragraphs>71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Redshift Template</vt:lpstr>
      <vt:lpstr>Redshift for Hotels and Motels</vt:lpstr>
      <vt:lpstr>Redshift Wireless</vt:lpstr>
      <vt:lpstr>PowerPoint Presentation</vt:lpstr>
      <vt:lpstr>Redshift Climate</vt:lpstr>
      <vt:lpstr>Redshift Climate</vt:lpstr>
      <vt:lpstr>Redshift Climate for Hotels</vt:lpstr>
      <vt:lpstr>Redshift Climate for Hotels</vt:lpstr>
      <vt:lpstr>Redshift Climate for Hotels - Features</vt:lpstr>
      <vt:lpstr>Redshift Climate for Hotels - Features</vt:lpstr>
      <vt:lpstr>Redshift Climate for Hotels - Features</vt:lpstr>
      <vt:lpstr>Redshift Climate for Hotels - Requirements</vt:lpstr>
      <vt:lpstr>Conclusion</vt:lpstr>
      <vt:lpstr>Contact Details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CAMELLIA</dc:creator>
  <cp:lastModifiedBy>Darryl Smith</cp:lastModifiedBy>
  <cp:revision>28</cp:revision>
  <dcterms:created xsi:type="dcterms:W3CDTF">2013-02-26T11:53:42Z</dcterms:created>
  <dcterms:modified xsi:type="dcterms:W3CDTF">2014-07-14T01:44:39Z</dcterms:modified>
</cp:coreProperties>
</file>